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88C4-BEBA-4CC2-9B46-B95D9F19674E}" type="datetimeFigureOut">
              <a:rPr lang="it-IT" smtClean="0"/>
              <a:pPr/>
              <a:t>07/05/2015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DC8C-3975-4DBD-B9F0-E78275D0FA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14414" y="642918"/>
            <a:ext cx="685804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MANI</a:t>
            </a:r>
          </a:p>
          <a:p>
            <a:pPr algn="ctr"/>
            <a:r>
              <a:rPr lang="it-IT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NEL LATTE</a:t>
            </a:r>
            <a:endParaRPr lang="it-IT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magine 4" descr="17473767-bottiglia-per-il-latte-di-mucca-che-tie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857496"/>
            <a:ext cx="3000396" cy="28575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42976" y="592933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SCUOLA PRIMARIA </a:t>
            </a:r>
            <a:r>
              <a:rPr lang="it-IT" sz="3600" dirty="0" err="1" smtClean="0"/>
              <a:t>DI</a:t>
            </a:r>
            <a:r>
              <a:rPr lang="it-IT" sz="3600" dirty="0" smtClean="0"/>
              <a:t> PANDINO</a:t>
            </a:r>
            <a:endParaRPr lang="it-IT" sz="3600" dirty="0"/>
          </a:p>
        </p:txBody>
      </p:sp>
    </p:spTree>
  </p:cSld>
  <p:clrMapOvr>
    <a:masterClrMapping/>
  </p:clrMapOvr>
  <p:transition spd="med" advClick="0" advTm="6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PROGETTO </a:t>
            </a:r>
            <a:r>
              <a:rPr lang="it-IT" dirty="0" smtClean="0"/>
              <a:t>REALIZZATO </a:t>
            </a:r>
            <a:r>
              <a:rPr lang="it-IT" dirty="0" smtClean="0"/>
              <a:t>DALLE </a:t>
            </a:r>
            <a:r>
              <a:rPr lang="it-IT" dirty="0" smtClean="0"/>
              <a:t>CLASSI TERZE </a:t>
            </a:r>
            <a:r>
              <a:rPr lang="it-IT" dirty="0" err="1" smtClean="0"/>
              <a:t>DI</a:t>
            </a:r>
            <a:r>
              <a:rPr lang="it-IT" dirty="0" smtClean="0"/>
              <a:t> PANDINO a</a:t>
            </a:r>
            <a:r>
              <a:rPr lang="it-IT" dirty="0" smtClean="0"/>
              <a:t>. s. 2014/2015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it-IT" dirty="0" smtClean="0"/>
              <a:t>IN COLLABORAZIONE CON LA</a:t>
            </a:r>
          </a:p>
          <a:p>
            <a:pPr>
              <a:buNone/>
            </a:pPr>
            <a:r>
              <a:rPr lang="it-IT" dirty="0" smtClean="0"/>
              <a:t>SCUOLA CASEARIA </a:t>
            </a:r>
            <a:r>
              <a:rPr lang="it-IT" dirty="0" err="1" smtClean="0"/>
              <a:t>DI</a:t>
            </a:r>
            <a:r>
              <a:rPr lang="it-IT" dirty="0" smtClean="0"/>
              <a:t> PANDINO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2015-01-15 10.16.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714620"/>
            <a:ext cx="5143500" cy="3357586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OGGI IL FORMAGGIO LO PRODUCIAMO NOI!!!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Come piccoli alunni della scuola casearia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Con la dotazione </a:t>
            </a:r>
            <a:r>
              <a:rPr lang="it-IT" dirty="0" err="1" smtClean="0"/>
              <a:t>giusta…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 descr="2015-01-15 09.10.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928802"/>
            <a:ext cx="4286262" cy="3429024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 dir="u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ASCOLTIAMO LE ISTRUZIONI</a:t>
            </a:r>
            <a:br>
              <a:rPr lang="it-IT" dirty="0" smtClean="0"/>
            </a:br>
            <a:r>
              <a:rPr lang="it-IT" dirty="0" smtClean="0"/>
              <a:t>DEL FOLLETTO LUCIO</a:t>
            </a:r>
            <a:endParaRPr lang="it-IT" dirty="0"/>
          </a:p>
        </p:txBody>
      </p:sp>
      <p:pic>
        <p:nvPicPr>
          <p:cNvPr id="4" name="Segnaposto contenuto 3" descr="2015-01-15 09.13.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1643050"/>
            <a:ext cx="4214842" cy="4525963"/>
          </a:xfrm>
        </p:spPr>
      </p:pic>
    </p:spTree>
  </p:cSld>
  <p:clrMapOvr>
    <a:masterClrMapping/>
  </p:clrMapOvr>
  <p:transition spd="slow" advClick="0" advTm="8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5-01-15 09.10.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600200"/>
            <a:ext cx="3643338" cy="4525963"/>
          </a:xfrm>
          <a:prstGeom prst="can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E POI TUTTI ALL’OPERA</a:t>
            </a:r>
            <a:endParaRPr lang="it-IT" dirty="0"/>
          </a:p>
        </p:txBody>
      </p:sp>
      <p:pic>
        <p:nvPicPr>
          <p:cNvPr id="8" name="Immagine 7" descr="IMG-20150505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643050"/>
            <a:ext cx="4071966" cy="4500594"/>
          </a:xfrm>
          <a:prstGeom prst="cube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 advClick="0" advTm="10000"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Piccoli produttori di formaggio crescono</a:t>
            </a:r>
            <a:endParaRPr lang="it-IT" dirty="0"/>
          </a:p>
        </p:txBody>
      </p:sp>
      <p:pic>
        <p:nvPicPr>
          <p:cNvPr id="4" name="Segnaposto contenuto 3" descr="IMG-20150507-WA0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928802"/>
            <a:ext cx="4143404" cy="4525963"/>
          </a:xfrm>
          <a:prstGeom prst="hexagon">
            <a:avLst/>
          </a:prstGeom>
        </p:spPr>
      </p:pic>
      <p:pic>
        <p:nvPicPr>
          <p:cNvPr id="5" name="Immagine 4" descr="IMG-20150507-WA0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928802"/>
            <a:ext cx="3857652" cy="4643470"/>
          </a:xfrm>
          <a:prstGeom prst="smileyFace">
            <a:avLst/>
          </a:prstGeom>
        </p:spPr>
      </p:pic>
    </p:spTree>
  </p:cSld>
  <p:clrMapOvr>
    <a:masterClrMapping/>
  </p:clrMapOvr>
  <p:transition advClick="0" advTm="10000"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RIELABORIAMO L’ESPERIENZA</a:t>
            </a:r>
            <a:endParaRPr lang="it-IT" dirty="0"/>
          </a:p>
        </p:txBody>
      </p:sp>
      <p:pic>
        <p:nvPicPr>
          <p:cNvPr id="4" name="Segnaposto contenuto 3" descr="2015-02-17 17.38.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3714776" cy="4740277"/>
          </a:xfrm>
        </p:spPr>
      </p:pic>
      <p:pic>
        <p:nvPicPr>
          <p:cNvPr id="6" name="Immagine 5" descr="2015-02-17 17.38.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500174"/>
            <a:ext cx="4357718" cy="4857784"/>
          </a:xfrm>
          <a:prstGeom prst="rect">
            <a:avLst/>
          </a:prstGeom>
        </p:spPr>
      </p:pic>
    </p:spTree>
  </p:cSld>
  <p:clrMapOvr>
    <a:masterClrMapping/>
  </p:clrMapOvr>
  <p:transition advClick="0" advTm="16000"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“FILASTROCCHIAMO”</a:t>
            </a:r>
            <a:endParaRPr lang="it-IT" dirty="0"/>
          </a:p>
        </p:txBody>
      </p:sp>
      <p:pic>
        <p:nvPicPr>
          <p:cNvPr id="4" name="Segnaposto contenuto 3" descr="2015-02-17 17.38.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600200"/>
            <a:ext cx="5715040" cy="5043510"/>
          </a:xfrm>
        </p:spPr>
      </p:pic>
    </p:spTree>
  </p:cSld>
  <p:clrMapOvr>
    <a:masterClrMapping/>
  </p:clrMapOvr>
  <p:transition advClick="0" advTm="14000"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SIAMO STATI PROPRIO BRAVI</a:t>
            </a:r>
            <a:endParaRPr lang="it-IT" dirty="0"/>
          </a:p>
        </p:txBody>
      </p:sp>
      <p:pic>
        <p:nvPicPr>
          <p:cNvPr id="4" name="Segnaposto contenuto 3" descr="IMG-20150507-WA00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000241"/>
            <a:ext cx="4071967" cy="4143404"/>
          </a:xfrm>
          <a:prstGeom prst="flowChartMagneticDrum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magine 4" descr="IMG-20150507-WA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000240"/>
            <a:ext cx="3643338" cy="414340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advClick="0" advTm="10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69</Words>
  <Application>Microsoft Office PowerPoint</Application>
  <PresentationFormat>Presentazione su schermo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PROGETTO REALIZZATO DALLE CLASSI TERZE DI PANDINO a. s. 2014/2015</vt:lpstr>
      <vt:lpstr>OGGI IL FORMAGGIO LO PRODUCIAMO NOI!!!</vt:lpstr>
      <vt:lpstr>ASCOLTIAMO LE ISTRUZIONI DEL FOLLETTO LUCIO</vt:lpstr>
      <vt:lpstr>E POI TUTTI ALL’OPERA</vt:lpstr>
      <vt:lpstr>Piccoli produttori di formaggio crescono</vt:lpstr>
      <vt:lpstr>RIELABORIAMO L’ESPERIENZA</vt:lpstr>
      <vt:lpstr>“FILASTROCCHIAMO”</vt:lpstr>
      <vt:lpstr>SIAMO STATI PROPRIO BRAVI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Nazarena Marinoni</dc:creator>
  <cp:lastModifiedBy>Nazarena Marinoni</cp:lastModifiedBy>
  <cp:revision>12</cp:revision>
  <dcterms:created xsi:type="dcterms:W3CDTF">2015-05-05T14:43:20Z</dcterms:created>
  <dcterms:modified xsi:type="dcterms:W3CDTF">2015-05-07T19:41:11Z</dcterms:modified>
</cp:coreProperties>
</file>