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3" r:id="rId7"/>
    <p:sldId id="261" r:id="rId8"/>
    <p:sldId id="264" r:id="rId9"/>
    <p:sldId id="262" r:id="rId1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89E69-74EA-43D7-BA56-6AAAA3D5B0F7}" type="datetimeFigureOut">
              <a:rPr lang="it-IT"/>
              <a:pPr>
                <a:defRPr/>
              </a:pPr>
              <a:t>15/10/2014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D42EE-8C44-40DD-A354-1A39CBD93B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2F4EE-9185-485F-8E96-522C3D270754}" type="datetimeFigureOut">
              <a:rPr lang="it-IT"/>
              <a:pPr>
                <a:defRPr/>
              </a:pPr>
              <a:t>15/10/2014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0D97D-5C36-43F3-A96C-5ED28BCD6A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87E3A-9E3A-4624-BFCA-1782B399E430}" type="datetimeFigureOut">
              <a:rPr lang="it-IT"/>
              <a:pPr>
                <a:defRPr/>
              </a:pPr>
              <a:t>15/10/2014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DCC0E-B01D-431D-BB70-84527641A87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C8C4A-3B3A-4BCC-9C21-DDD745BFA0FF}" type="datetimeFigureOut">
              <a:rPr lang="it-IT"/>
              <a:pPr>
                <a:defRPr/>
              </a:pPr>
              <a:t>15/10/2014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75B59-7896-41AE-BCBB-DC615B8B197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B7F46-D3D8-49E3-9558-B7D2844D5CCA}" type="datetimeFigureOut">
              <a:rPr lang="it-IT"/>
              <a:pPr>
                <a:defRPr/>
              </a:pPr>
              <a:t>15/10/2014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6DABD-E0F4-454A-987D-AE910F9C06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9141E-BF33-4EBA-B12A-09B63F7E046E}" type="datetimeFigureOut">
              <a:rPr lang="it-IT"/>
              <a:pPr>
                <a:defRPr/>
              </a:pPr>
              <a:t>15/10/2014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527B0-F54F-4CDD-ABF2-B161C2FE697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1095D-B940-443E-9FED-275A6D28C66B}" type="datetimeFigureOut">
              <a:rPr lang="it-IT"/>
              <a:pPr>
                <a:defRPr/>
              </a:pPr>
              <a:t>15/10/2014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CF69C-06BC-46C4-AA8A-3DBD1C87F3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AB579-2FB2-4C31-BEB4-AF1D948FC0AC}" type="datetimeFigureOut">
              <a:rPr lang="it-IT"/>
              <a:pPr>
                <a:defRPr/>
              </a:pPr>
              <a:t>15/10/2014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D53A7-94B6-484D-A388-559FF14283B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E59D0-EB06-4FFF-A3A6-B70F5AB9E6B0}" type="datetimeFigureOut">
              <a:rPr lang="it-IT"/>
              <a:pPr>
                <a:defRPr/>
              </a:pPr>
              <a:t>15/10/2014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80FF8-2D41-481A-BD5B-F1921789CF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D1037-0594-4C4C-925D-40CDEC58F198}" type="datetimeFigureOut">
              <a:rPr lang="it-IT"/>
              <a:pPr>
                <a:defRPr/>
              </a:pPr>
              <a:t>15/10/2014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5C660-C01F-4BA5-A629-53DDB35BCD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4083C-23FF-4242-9CB7-DDA1DD161EBC}" type="datetimeFigureOut">
              <a:rPr lang="it-IT"/>
              <a:pPr>
                <a:defRPr/>
              </a:pPr>
              <a:t>15/10/2014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917E4-12D3-4884-9B80-BDF59BA5F1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2"/>
            </a:gs>
            <a:gs pos="999">
              <a:srgbClr val="FFEFD2"/>
            </a:gs>
            <a:gs pos="73000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C681F9-1F95-47FF-9DE1-2D7FFBC0C27D}" type="datetimeFigureOut">
              <a:rPr lang="it-IT"/>
              <a:pPr>
                <a:defRPr/>
              </a:pPr>
              <a:t>15/10/2014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644051-A691-40B4-A8D9-8558CD8248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5" Type="http://schemas.openxmlformats.org/officeDocument/2006/relationships/hyperlink" Target="https://www.google.it/url?q=http://www.progettocrescita.it/imparare-a-progettare-il-futuro-professionale/&amp;sa=U&amp;ei=mx5zU8HaNoaVyQPz4oH4BA&amp;ved=0CEwQ9QEwDw&amp;usg=AFQjCNHhDHkha5BoC0vALKTEPShhOu9iyA" TargetMode="Externa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5" Type="http://schemas.openxmlformats.org/officeDocument/2006/relationships/image" Target="../media/image6.jpeg"/><Relationship Id="rId4" Type="http://schemas.openxmlformats.org/officeDocument/2006/relationships/hyperlink" Target="https://www.google.it/url?q=http://www.infanziaweb.it/disegnidacolorare/disegni/casa-scuola/arrivo-a-scuola-1795.html&amp;sa=U&amp;ei=wihzU_-eOOXjywPzo4CgAw&amp;ved=0CD4Q9QEwCA&amp;usg=AFQjCNHH8_mJw6Sj0AJW_97H8yKt80FMrQ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5" Type="http://schemas.openxmlformats.org/officeDocument/2006/relationships/image" Target="../media/image15.jpeg"/><Relationship Id="rId4" Type="http://schemas.openxmlformats.org/officeDocument/2006/relationships/hyperlink" Target="http://www.google.it/url?sa=i&amp;rct=j&amp;q=&amp;esrc=s&amp;source=images&amp;cd=&amp;cad=rja&amp;uact=8&amp;docid=epAqfcBxys1bUM&amp;tbnid=c-KxYwVDPCP64M:&amp;ved=0CAUQjRw&amp;url=http://www.maestragemma.com/Schede%20regole.htm&amp;ei=dnaPU9btNKaL4gSNvoDACA&amp;bvm=bv.68235269,d.bGE&amp;psig=AFQjCNGAgLngaD5ezwop7pCwWpxzjdOQPA&amp;ust=140199708337080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metto 4 4"/>
          <p:cNvSpPr/>
          <p:nvPr/>
        </p:nvSpPr>
        <p:spPr>
          <a:xfrm>
            <a:off x="1042988" y="836613"/>
            <a:ext cx="7680325" cy="3744912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188" y="1773238"/>
            <a:ext cx="7702550" cy="1971675"/>
          </a:xfrm>
        </p:spPr>
        <p:txBody>
          <a:bodyPr/>
          <a:lstStyle/>
          <a:p>
            <a:pPr eaLnBrk="1" hangingPunct="1"/>
            <a:r>
              <a:rPr lang="it-IT" sz="8000" smtClean="0"/>
              <a:t>LE REGOLE </a:t>
            </a:r>
            <a:br>
              <a:rPr lang="it-IT" sz="8000" smtClean="0"/>
            </a:br>
            <a:r>
              <a:rPr lang="it-IT" sz="8000" smtClean="0"/>
              <a:t>    mi aiutano ...</a:t>
            </a:r>
          </a:p>
        </p:txBody>
      </p:sp>
      <p:pic>
        <p:nvPicPr>
          <p:cNvPr id="13316" name="Picture 5" descr="ANd9GcR74Ex-4MIZK7uiWDcZW8m9FaTqeVdnyJSFexbbtHoC3S701GnROCQ8pmJq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4652963"/>
            <a:ext cx="2879725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Happy Hippo The Lion Sleeps Tonight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6776" y="4652963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11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4627" objId="9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metto 4 5"/>
          <p:cNvSpPr/>
          <p:nvPr/>
        </p:nvSpPr>
        <p:spPr>
          <a:xfrm>
            <a:off x="3203575" y="171450"/>
            <a:ext cx="2736850" cy="881063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28800" y="328613"/>
            <a:ext cx="5486400" cy="566737"/>
          </a:xfrm>
        </p:spPr>
        <p:txBody>
          <a:bodyPr/>
          <a:lstStyle/>
          <a:p>
            <a:pPr algn="ctr" eaLnBrk="1" hangingPunct="1"/>
            <a:r>
              <a:rPr lang="it-IT" sz="3600" smtClean="0"/>
              <a:t>IN CLASSE</a:t>
            </a:r>
          </a:p>
        </p:txBody>
      </p:sp>
      <p:pic>
        <p:nvPicPr>
          <p:cNvPr id="14339" name="Segnaposto immagine 6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4858" b="4858"/>
          <a:stretch>
            <a:fillRect/>
          </a:stretch>
        </p:blipFill>
        <p:spPr>
          <a:xfrm>
            <a:off x="354013" y="1341438"/>
            <a:ext cx="4217987" cy="2632075"/>
          </a:xfrm>
        </p:spPr>
      </p:pic>
      <p:sp>
        <p:nvSpPr>
          <p:cNvPr id="14340" name="Segnaposto testo 3"/>
          <p:cNvSpPr>
            <a:spLocks noGrp="1"/>
          </p:cNvSpPr>
          <p:nvPr>
            <p:ph type="body" sz="half" idx="2"/>
          </p:nvPr>
        </p:nvSpPr>
        <p:spPr>
          <a:xfrm>
            <a:off x="395288" y="4581525"/>
            <a:ext cx="5062537" cy="1098550"/>
          </a:xfrm>
        </p:spPr>
        <p:txBody>
          <a:bodyPr/>
          <a:lstStyle/>
          <a:p>
            <a:pPr eaLnBrk="1" hangingPunct="1"/>
            <a:r>
              <a:rPr lang="it-IT" sz="1600" dirty="0" smtClean="0"/>
              <a:t>“ </a:t>
            </a:r>
            <a:r>
              <a:rPr lang="it-IT" sz="1600" dirty="0">
                <a:latin typeface="Book Antiqua" pitchFamily="18" charset="0"/>
              </a:rPr>
              <a:t>M</a:t>
            </a:r>
            <a:r>
              <a:rPr lang="it-IT" sz="1600" dirty="0" smtClean="0">
                <a:latin typeface="Book Antiqua" pitchFamily="18" charset="0"/>
              </a:rPr>
              <a:t>i </a:t>
            </a:r>
            <a:r>
              <a:rPr lang="it-IT" sz="1600" dirty="0" smtClean="0">
                <a:latin typeface="Book Antiqua" pitchFamily="18" charset="0"/>
              </a:rPr>
              <a:t>piace quando facciamo silenzio  in classe.  </a:t>
            </a:r>
          </a:p>
          <a:p>
            <a:pPr eaLnBrk="1" hangingPunct="1"/>
            <a:r>
              <a:rPr lang="it-IT" sz="1600" dirty="0" smtClean="0">
                <a:latin typeface="Book Antiqua" pitchFamily="18" charset="0"/>
              </a:rPr>
              <a:t>Io non sempre rispetto le REGOLE, </a:t>
            </a:r>
          </a:p>
          <a:p>
            <a:pPr eaLnBrk="1" hangingPunct="1"/>
            <a:r>
              <a:rPr lang="it-IT" sz="1600" dirty="0" smtClean="0">
                <a:latin typeface="Book Antiqua" pitchFamily="18" charset="0"/>
              </a:rPr>
              <a:t>ma </a:t>
            </a:r>
            <a:r>
              <a:rPr lang="it-IT" sz="1600" u="sng" dirty="0" smtClean="0">
                <a:latin typeface="Book Antiqua" pitchFamily="18" charset="0"/>
              </a:rPr>
              <a:t>mi sto impegnando</a:t>
            </a:r>
            <a:r>
              <a:rPr lang="it-IT" sz="1600" dirty="0" smtClean="0">
                <a:latin typeface="Book Antiqua" pitchFamily="18" charset="0"/>
              </a:rPr>
              <a:t> per migliorare! “</a:t>
            </a:r>
          </a:p>
          <a:p>
            <a:pPr eaLnBrk="1" hangingPunct="1"/>
            <a:r>
              <a:rPr lang="it-IT" sz="1600" dirty="0" smtClean="0">
                <a:latin typeface="Book Antiqua" pitchFamily="18" charset="0"/>
              </a:rPr>
              <a:t>                                                                     </a:t>
            </a: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1484313"/>
            <a:ext cx="2881313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254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metto 4 5"/>
          <p:cNvSpPr>
            <a:spLocks noChangeArrowheads="1"/>
          </p:cNvSpPr>
          <p:nvPr/>
        </p:nvSpPr>
        <p:spPr bwMode="auto">
          <a:xfrm>
            <a:off x="1692275" y="188913"/>
            <a:ext cx="5543550" cy="1152525"/>
          </a:xfrm>
          <a:prstGeom prst="cloudCallout">
            <a:avLst>
              <a:gd name="adj1" fmla="val -23167"/>
              <a:gd name="adj2" fmla="val 76444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 algn="ctr">
            <a:solidFill>
              <a:srgbClr val="46AAC5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92275" y="481013"/>
            <a:ext cx="5486400" cy="566737"/>
          </a:xfrm>
        </p:spPr>
        <p:txBody>
          <a:bodyPr/>
          <a:lstStyle/>
          <a:p>
            <a:pPr algn="ctr" eaLnBrk="1" hangingPunct="1"/>
            <a:r>
              <a:rPr lang="it-IT" sz="3600" smtClean="0"/>
              <a:t>durante l’ INTERVALLO</a:t>
            </a:r>
          </a:p>
        </p:txBody>
      </p:sp>
      <p:pic>
        <p:nvPicPr>
          <p:cNvPr id="15363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1844675"/>
            <a:ext cx="4284662" cy="3600450"/>
          </a:xfrm>
        </p:spPr>
      </p:pic>
      <p:sp>
        <p:nvSpPr>
          <p:cNvPr id="1536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32363" y="2565400"/>
            <a:ext cx="3830637" cy="1368425"/>
          </a:xfrm>
        </p:spPr>
        <p:txBody>
          <a:bodyPr/>
          <a:lstStyle/>
          <a:p>
            <a:pPr eaLnBrk="1" hangingPunct="1"/>
            <a:r>
              <a:rPr lang="it-IT" sz="1800" smtClean="0">
                <a:latin typeface="Book Antiqua" pitchFamily="18" charset="0"/>
              </a:rPr>
              <a:t>“</a:t>
            </a:r>
            <a:r>
              <a:rPr lang="it-IT" sz="1600" smtClean="0">
                <a:latin typeface="Book Antiqua" pitchFamily="18" charset="0"/>
              </a:rPr>
              <a:t>Io e i miei amici cerchiamo di</a:t>
            </a:r>
          </a:p>
          <a:p>
            <a:pPr eaLnBrk="1" hangingPunct="1"/>
            <a:r>
              <a:rPr lang="it-IT" sz="1600" smtClean="0">
                <a:latin typeface="Book Antiqua" pitchFamily="18" charset="0"/>
              </a:rPr>
              <a:t> fare giochi TRANQUILLI per non far male a nessuno.”</a:t>
            </a:r>
          </a:p>
        </p:txBody>
      </p:sp>
      <p:pic>
        <p:nvPicPr>
          <p:cNvPr id="15365" name="Picture 7" descr="ANd9GcR0AK427Dzs7BJ8Sb2oWyESeJZERXL7hn4ewHEtP8KDh-k0CzOe-Lm04mT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6136" y="4149080"/>
            <a:ext cx="2046907" cy="228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23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metto 4 4"/>
          <p:cNvSpPr/>
          <p:nvPr/>
        </p:nvSpPr>
        <p:spPr>
          <a:xfrm>
            <a:off x="5364088" y="620713"/>
            <a:ext cx="3168650" cy="100965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05213" y="842169"/>
            <a:ext cx="5486400" cy="566737"/>
          </a:xfrm>
        </p:spPr>
        <p:txBody>
          <a:bodyPr/>
          <a:lstStyle/>
          <a:p>
            <a:pPr algn="ctr" eaLnBrk="1" hangingPunct="1"/>
            <a:r>
              <a:rPr lang="it-IT" sz="3600" dirty="0" smtClean="0"/>
              <a:t>IN MENSA</a:t>
            </a:r>
          </a:p>
        </p:txBody>
      </p:sp>
      <p:sp>
        <p:nvSpPr>
          <p:cNvPr id="16388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512" y="2852936"/>
            <a:ext cx="5486400" cy="864096"/>
          </a:xfrm>
        </p:spPr>
        <p:txBody>
          <a:bodyPr/>
          <a:lstStyle/>
          <a:p>
            <a:pPr eaLnBrk="1" hangingPunct="1"/>
            <a:r>
              <a:rPr lang="it-IT" sz="1800" dirty="0" smtClean="0"/>
              <a:t>“</a:t>
            </a:r>
            <a:r>
              <a:rPr lang="it-IT" sz="1600" dirty="0" smtClean="0">
                <a:latin typeface="Book Antiqua" pitchFamily="18" charset="0"/>
              </a:rPr>
              <a:t>Cerco di stare seduto  composto, cerco di parlare senza urlare, chiacchiero con i miei amici tranquillo.”</a:t>
            </a:r>
          </a:p>
        </p:txBody>
      </p:sp>
      <p:pic>
        <p:nvPicPr>
          <p:cNvPr id="6" name="Segnaposto immagine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64189"/>
            <a:ext cx="3096344" cy="2322258"/>
          </a:xfrm>
        </p:spPr>
      </p:pic>
      <p:pic>
        <p:nvPicPr>
          <p:cNvPr id="1026" name="Picture 2" descr="C:\Users\laura e ale\Desktop\0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416" y="1988840"/>
            <a:ext cx="1962726" cy="261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ura e ale\Desktop\0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09120"/>
            <a:ext cx="2377133" cy="178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ura e ale\Documents\Bluetooth Folder\20140520_1325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005064"/>
            <a:ext cx="357717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 advTm="235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metto 4 4"/>
          <p:cNvSpPr/>
          <p:nvPr/>
        </p:nvSpPr>
        <p:spPr>
          <a:xfrm>
            <a:off x="125016" y="309366"/>
            <a:ext cx="6192837" cy="1204913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54308"/>
            <a:ext cx="5486400" cy="566737"/>
          </a:xfrm>
        </p:spPr>
        <p:txBody>
          <a:bodyPr/>
          <a:lstStyle/>
          <a:p>
            <a:pPr eaLnBrk="1" hangingPunct="1"/>
            <a:r>
              <a:rPr lang="it-IT" sz="2800" dirty="0" smtClean="0"/>
              <a:t>nei momenti liberi IN GIARDINO</a:t>
            </a:r>
          </a:p>
        </p:txBody>
      </p:sp>
      <p:sp>
        <p:nvSpPr>
          <p:cNvPr id="17412" name="Segnaposto testo 3"/>
          <p:cNvSpPr>
            <a:spLocks noGrp="1"/>
          </p:cNvSpPr>
          <p:nvPr>
            <p:ph type="body" sz="half" idx="2"/>
          </p:nvPr>
        </p:nvSpPr>
        <p:spPr>
          <a:xfrm>
            <a:off x="323528" y="4606888"/>
            <a:ext cx="5486400" cy="864145"/>
          </a:xfrm>
        </p:spPr>
        <p:txBody>
          <a:bodyPr/>
          <a:lstStyle/>
          <a:p>
            <a:pPr eaLnBrk="1" hangingPunct="1"/>
            <a:r>
              <a:rPr lang="it-IT" sz="1800" dirty="0" smtClean="0"/>
              <a:t>“</a:t>
            </a:r>
            <a:r>
              <a:rPr lang="it-IT" sz="1800" dirty="0" smtClean="0">
                <a:latin typeface="Book Antiqua" pitchFamily="18" charset="0"/>
              </a:rPr>
              <a:t>Non prendo i legni perché posso far male agli amici e a me.</a:t>
            </a:r>
          </a:p>
          <a:p>
            <a:pPr eaLnBrk="1" hangingPunct="1"/>
            <a:r>
              <a:rPr lang="it-IT" sz="1800" dirty="0" smtClean="0">
                <a:latin typeface="Book Antiqua" pitchFamily="18" charset="0"/>
              </a:rPr>
              <a:t>Cerchiamo di non spingerci”</a:t>
            </a:r>
          </a:p>
          <a:p>
            <a:pPr eaLnBrk="1" hangingPunct="1"/>
            <a:r>
              <a:rPr lang="it-IT" sz="1800" dirty="0">
                <a:latin typeface="Book Antiqua" pitchFamily="18" charset="0"/>
              </a:rPr>
              <a:t> </a:t>
            </a:r>
            <a:r>
              <a:rPr lang="it-IT" sz="1800" dirty="0" smtClean="0">
                <a:latin typeface="Book Antiqua" pitchFamily="18" charset="0"/>
              </a:rPr>
              <a:t>                                                   </a:t>
            </a:r>
          </a:p>
        </p:txBody>
      </p:sp>
      <p:pic>
        <p:nvPicPr>
          <p:cNvPr id="4098" name="Picture 2" descr="http://ts4.mm.bing.net/th?&amp;id=HN.608056163996665176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s3.mm.bing.net/th?&amp;id=HN.608051233374209826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3531005"/>
            <a:ext cx="3024336" cy="257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s3.mm.bing.net/th?&amp;id=HN.608001523416302098&amp;w=300&amp;h=300&amp;c=0&amp;pid=1.9&amp;rs=0&amp;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8680"/>
            <a:ext cx="2466106" cy="246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 advTm="195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metto 4 4"/>
          <p:cNvSpPr/>
          <p:nvPr/>
        </p:nvSpPr>
        <p:spPr>
          <a:xfrm>
            <a:off x="2771775" y="333375"/>
            <a:ext cx="3744913" cy="1439863"/>
          </a:xfrm>
          <a:prstGeom prst="cloud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92275" y="692150"/>
            <a:ext cx="5486400" cy="566738"/>
          </a:xfrm>
        </p:spPr>
        <p:txBody>
          <a:bodyPr/>
          <a:lstStyle/>
          <a:p>
            <a:pPr algn="ctr" eaLnBrk="1" hangingPunct="1"/>
            <a:r>
              <a:rPr lang="it-IT" sz="3200" smtClean="0"/>
              <a:t>IN PALESTRA</a:t>
            </a:r>
          </a:p>
        </p:txBody>
      </p:sp>
      <p:sp>
        <p:nvSpPr>
          <p:cNvPr id="18435" name="Segnaposto testo 3"/>
          <p:cNvSpPr>
            <a:spLocks noGrp="1"/>
          </p:cNvSpPr>
          <p:nvPr>
            <p:ph type="body" sz="half" idx="2"/>
          </p:nvPr>
        </p:nvSpPr>
        <p:spPr>
          <a:xfrm>
            <a:off x="304800" y="4653136"/>
            <a:ext cx="5486400" cy="1519237"/>
          </a:xfrm>
        </p:spPr>
        <p:txBody>
          <a:bodyPr/>
          <a:lstStyle/>
          <a:p>
            <a:pPr eaLnBrk="1" hangingPunct="1"/>
            <a:r>
              <a:rPr lang="it-IT" sz="1600" dirty="0" smtClean="0">
                <a:latin typeface="Book Antiqua" pitchFamily="18" charset="0"/>
              </a:rPr>
              <a:t>Cerchiamo di controllare il nostro corpo..</a:t>
            </a:r>
          </a:p>
          <a:p>
            <a:pPr eaLnBrk="1" hangingPunct="1"/>
            <a:r>
              <a:rPr lang="it-IT" sz="1600" dirty="0" smtClean="0">
                <a:latin typeface="Book Antiqua" pitchFamily="18" charset="0"/>
              </a:rPr>
              <a:t>Ascoltare ciò che ci viene suggerito… </a:t>
            </a:r>
          </a:p>
          <a:p>
            <a:pPr eaLnBrk="1" hangingPunct="1"/>
            <a:r>
              <a:rPr lang="it-IT" sz="1600" dirty="0" smtClean="0">
                <a:latin typeface="Book Antiqua" pitchFamily="18" charset="0"/>
              </a:rPr>
              <a:t>DIVERTIAMOCI  stando attenti che anche gli altri si possano divertire senza farsi male…</a:t>
            </a:r>
          </a:p>
        </p:txBody>
      </p:sp>
      <p:pic>
        <p:nvPicPr>
          <p:cNvPr id="2050" name="Picture 2" descr="https://encrypted-tbn0.gstatic.com/images?q=tbn:ANd9GcRSdIF-gIlkfwg0YyJ3zexYzd4DGxHA6GmAzkHNgcKDjrfEm3w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2736304" cy="20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xQTBhUUExMVFRUVGB0YFxgXFRcbHhsaHBwiGRcbHRsaICgiHBolHBgcITIhJSorLi4uFyIzODMtNyktLiwBCgoKBQUFDgUFDisZExkrKysrKysrKysrKysrKysrKysrKysrKysrKysrKysrKysrKysrKysrKysrKysrKysrK//AABEIAPIA0AMBIgACEQEDEQH/xAAbAAEBAAMBAQEAAAAAAAAAAAAABgQFBwMBAv/EAFYQAAICAQIDAwYGCwkNCQAAAAECAAMEERIFBiETMUEHIlFhgZEUIzJicbEVQlJTcpKhorLB0SQnc3SCs8LD0hYlJjQ1N0NEVWOTlPAXM1SElaPT1OP/xAAUAQEAAAAAAAAAAAAAAAAAAAAA/8QAFBEBAAAAAAAAAAAAAAAAAAAAAP/aAAwDAQACEQMRAD8A7jERAREQEREBERAREQEREBERASW4jxyxOesfFQJstTe5087oLO46/MHulTIDih/fixh6KOv4t2kC/iIgaTjHMa0cax8c1szZBIDDTaoBAJPj4+A8Ju5Bc4KD5ROGjxG4/lH7JewEREBERAREQEREBERAREQEREBERAREQEREBOf5g18s1XzcZD7xkCdAnP26+Wj6MVPydpr/ADggdAiIgQHNDfvocOHzW+pyP0ZfznvH7NfLBgr6K9fxq8o/1f1ToUBERAREQEREBERAREQEREBERAREQEREBERATn9B18sz+rGb80Vf/L+WdAnPeG9fLPf6qHH5uIf1wOhREQOdcYr18tOKfuaEP5maP1zosgMp9fLRWNPk4iH3HIH9OX8BERAREQEREBERAREQEREBERAREQEREBERASB4IQfK5mdOq1/XXj/2ZfSA5a1/7VeIfgL+jV+yBfxEQOen/PZ3/wCqDp6xu/tToU5+nXyyn1Y7fVX/AGp0CAiIgIiICIiAiIgIiICIiAiIgIiICIiAiIgJAcqr++bxA9O4f0O/3S/kFyiP3xOIn6P1fsgXsRECBxl18sNh9FDD82n9svpBcMIPlYv69VrcH8TH/bL2AiIgIiICIiAiIgIiICIiAiIgIiICIiAiIgJB8lkHnfiBB8f62xf6EvJzjyZsTzhxUnwtIH/NZWv6MDo8RI3jfMN1vEjjYXRlJVnCqzFl037N/mKiFlDWMGG47QrEHQNby0+vlaz9SOgOn/DxtZ0SckPAsunGw7BhrRZh7nuyV7O1ndkKWOa0Ks1ZLF20O7QDQEjSdB5Y46MrFO4Ktte3tFVtykMN1dlbfb1OvnK30g6EEQN1ERAREQEREBETE4pxGrHwGuucJWg1LH3AAd5YnQADqSQBAy4k1XxzMuUNRw8qh7myrxSSPAitEsYfQwUj0Qcviv8A4TC/5y3/AOvApYkHdzfxCviArv4dTSGIC2vlv2TMToF7RKGCMToAH26k6DWbh8/iY/1HFb6M5/148CkiS54txT/ZtH/qH/4T59mOJ6deGVezPX9dQgVMSXPGuI6/5LU/+dr/ALE+pxzP2+dwpgfVl45+siBTxJv7O5n+y7f+Yxv7c/GRza1G1svDvx6mbabi1ViIT3GzsnYouvTeRtHTUiBTxPisCuoOoPcZj8SsZeHWMg1ZUYqPSQCR+WBI8z823EW04FYstAdQxDtusQHctap37TorWMyorHaCzAqJrDdsTjtF2LjZChqjXkfCTbWMi5nDoNz6qLizWkNZtUmzbuBMqfJhjoOEsykOx7JN/eSgpRk1PjuNjW/hXN9Mq8/GSzBeu0Bq3Uq4buKkaHXXw0geXB+J15OAtteuh1BDAhlZTtdGU9QysCCPVJHyYgAWb9O2Kru6dellot6nv/dBuP8AKHp6vJjklzcSdd1WNY5111saoqWPzmqrpcj5+vjrMzjfK9g4mcjEba7NvZN+whyArPW+1gNyqN9TqyOUU+aw3QK8npOfeT6zdx23Z8ns3I0H+ibLuOIPo7PeR6iJ9zMbimQhqdHCHod7UVKV8RY1L2WOPSqCvUdCQCZT8r8CGJhEFg9th3WuF2gkAKqog6JWiqFVR3BfTqYG5iIgIiICIiAklzLWLOeOG1ON1YGRdtPcbKxWKmI8Su9iPQTr4StkrxgfvicP/gMv+pgVUREDxzMVLcRq7FDo4KsrDUEHoQZp+SbXPAArsXNNltG5jqWWm1qlLHxbao1PiZvppOUgPsbZ/GcnX6fhD6wN3ERAREQE/F1SvSVdQysCGUjUEHoQQe8ET9xAleRwaLsrB1JXFtHY6kn4i1e0rXU9dEO9Br4IJVSYwOnlHyvXiY591lwlPAg7OEZOBnFsYF6D0AVd+1NSRW9WoYqmpCPWSwDBSjBQZi8Q4vnZlJpXGsCt0dUrvpDL6HvvWvs0PcwrV30OgI750aIGn5X4N8G4dtYq1tjb7WVdqlyAoCjwRVVUUeCoJuIiAiIgIiICIiAiIgJL8V/ziYP8XyvZ51HX9UqJM8RP74mH/Fcn9OiBTREQE0fJ/wDkhv4fI/n3m8mi5LP95j/D5H8+8DexEQEREBET4zAKSToB1JMCb4Wu7n7Nf7ijHq9utth/TEpZM8jA2Yl+WQR8Mua5Ne/sgq1Ue+utW0+fKaAiIgIiICIiAiIgIiICIiAmn5h4J8ICPXYacikk02ga7ddNysv29bAAFfUCNCAZuJ5ZeQteK9jHRUUsx9AUan8ggSODzraLbK8jCvZqX7Oy3FQ3VFgoY6AaWDow6bTodRqdJkVeUHEeolBkuQxXauHklty9GGmzvBGnqM/HLF4xvJ8cqzoXrtzbOnXW3deQfWAwX2TZck4DUcq0I/yynaWa/fLCbbe/57tAmeZ+c8tcZRXw/LprsZaze/Yb17Rgi7KzZpvLMAC5AXXUg6aTLx+YLsXHx8deGXVh27GoPkUdWCs/nMGY6kIxLHvPrM2PlI6co2P97em3v0/7u9HP5FM9Ocm2piWEfIzKfZ2hNP12Ae2B+PsjxMt0wcZR8/Nb6loP1wr8WLdU4fWP4TIs/oJKWIElxD7JV4j2vl4VaVoztpi2N0UEnvuHgJqeJtxNOURkvnrXayV6V14legtsKqiauW1G9wuukouePP4OtA01yra6ND4ozbrh/wAFLJ95kO/i2FR0Ie43OD9xQpdT/wAY0wJ/mvhOZRwM3fZTLdleoMAuMg2tYqWHRagRorMR18PGefNHLS15OH2mVmW1W5IovWzJfY6WI4VWVNo0NmxdPHdp4yn56oL8l5irru+D2FdPughK/lAmBzdeH5DGR10rFOUCO/St0u19ymBVVoFQAAAAaADuAHcBP1PgPSfYCIiAiIgIiICIiAiIgIiICTXP1mvBFxx8rLtrxx+A7a3e6lbD7JSyXzR23lBoTXzcSh72GnTtLj2VR+kIt340Bz7o3CqcUAfuu+ujT/dg9pd7OyrYe0SoHdJfJHbeUWpfDExnsI6/LvYInq1CVWfjeuVEDRc9Y3acmZid2tFn5FJH1TX88WF+RO1Hepx79fwLq7CfcDKTidW/htq9+5GHvUiSVwN3ka+c/Dgfb2Gv1wLaJi8KvD8LqcdQ9asD9Kg/rmVAnsxu153or6Fcel729T2Hsavenb/9GfMU9rz3c2nm42Olan59rGyz3LXV+MZ58pnteLZ2T3h7+xT8ChQh/wDdNs+8iHfg35Pf8KybbFPfqikU1Eeo11KfbAocivdQynuYEe8aSV4Bjdv5LkpOp3YjUH0+ahpPt6Suk3yINvC7qvvWXkqPoNzWL+a4gZ/Kud2/LONb98prY6+kqNfyzaya8nq7eW+yOvxF19PX7lLnFf5m2UsBERAREQEREBERAREQEREBJbkn43Kzcs/6fIZEPj2VHxK+wutjAfPmfzdxR6OE/EqGvudaaQx0G+w6AkgE6KNXPTuSabghzMXl6rETBY2V1BO1N9PZF9Ork7u10Lat0r16wMjkpe04ln5fX47JNSk/e8YdiunhpvFh/lSrkt5MW/wKpBADIbK3IOoZ0tdHfuHymUt3fbSpgfD3SX5HpDeT+mrXULW9P4hav9UqZM+T/pwW1D315eUnuyHI/IRA9vJ/bu5Hwte8Y9anX0qoQ+3VZ++ceaKeH8I7a7cdSVRVUsWbaX00HcNFOp7hMXyct/gwFJ1Nd2RX+Je6j8gExuK31t5Q6EvZUSvHdqhZoBbbawR9uvRilakEd/x0DHTOThvkwDvYvaLQX1LAF77AXOnpJsc++UnK+ItPLWNWnVUprAPp0Udfb3+2aDnDguJi8pZt9WNj1WfB7dHWpFOrIQOoHiTp7ZV8Op2cPrTu2oq+4AQMiRPLPHaK+ZOJUvfWumQHXewXUGpBZt3abttisDp3Ej0iW0kuSaktxsveqvpn5Omqg6aPt8fHpA8eSuM0Nx7NpruWwPcb6SupV0NdYtKOPNfbbuB0J0JlZl5ddVW6x0RfS7BR7zJvnDSrjPDsjoAuT2Ddw8y+tlA6+HaLX0HoE5pwHBxLeH15eVZijIfV2a9sutwSx0BsNpXoDp0XSB1JueMMtpTY2S2ummNW9/vNYIHtMLx3Lsr1p4dYvo+E3V1a+vRO0Ye0e6S+NxZiNKs+rTwFHEaHOn0ZOOR7j7ZtU4xnKuu1yn3T4yWhh6mxL2IHrKeyBt6+I5/2+DV6tmXu+n5VS/8AXoizj+Qny+G5J9JrfGfT32qT7AZrMDnoNcEapGs8UruVbB6zTlCmwD2E+gGburmfGNoV7DS56Bb0aok/N7QAN/JJgYp5zxlJ7YX0adSbsa5FA9O8rs09euk2nDuMY+QmtF9Vo/3dit+iZmg9JqOKcrYeQ+t2NU7fd7AHB9IcaMD6wYG4iTH9y1tQ/cmdkVadyXEZFftFvxg9jjunwcVz8cfunEXIX75htq30tRboR/JZ4FRE1HBOZsXKcrTaDYvyqmDJYv4VbgMPp00m3gIiIEvzcLF4th39lZbRjvY9gqUOwc1mutuz72UB3+TqQSOkPzzjlSKqsy1/CtcLJU692hNiKq9fEkASoiBouSeG2Y/LqJaAthe2xlB129ra1u3UdCVD6EjpqJvYiAnP+SmzvsdddXXjOuTlXXKHtsQoC+zTQI24eZu7x8ozoEi+E59vDsEY1+LkWojN2d+OnbB1ZiwLInno/XqNpHoPWB5cu4NuDzYKXtNi5y3ZDDuRcgWB7BWp1KqUt7iTr2evpljn4FV2OUurS1D3rYqsPcw0krbkXZvFsV6sW6hMe7tDbkaVkqUZHRatS5JDfbBQNNevdLKBO43I3D68hXTDpDKdy+bqAR3EKegI8Dp0lFIFeeMhSt1mOnYNkvjGqrtLMitk3ncyKujebWXKr1CnUEzM4vz1Wakrw9bMi6xaqy9Ny1qWPVnYqBoF1O0HU6aQLKaHO5SoszWtVr6Xc6uaMi2oMdNNzKjBS2gHUjXpNRl52Tw7Oqty8o5GJZqlzmlKxRYdOyfzOoqY6qdxOhK9ZU8O4rRfXuouquUd5rsVx71Jga3B5Sx6sxbT2t1idVfIvtu2nu3KLGIVtD3gCfjN5zxUvNaO2RaDp2WMjXNr6DsBVP5RE1PP3Cnv4rRvxcjKxRXYr10Xiv4xmQozDtE3KFVx3n5XdNZh4NFNIROH8YoXwWrJu2j+TXkkD2CBvL24hljRcbHxKz9tk6X2afwVZCKe7vc/RPHhfk2xq85r7Gey5xoWXbQB49FxwnX1sWPrmvXiSA6f39Qeg49z6e3s3J9pJnlmcdprTVr+NN834K6k+00L9cDN4lwiu45WHe5vrppW6u2wB7Md236LvI84gIHBbroxDbgZlY3DMZeWarnY4QsqQstdm2sMyglRS2tROp6DYZL28eou4HZi0A4Nd24XX5Yte1tfNYlerOzAbd72Agaaa9NMvA4njVZC2PxPh91wGq2XowZRpp8Wpu21L4bUCg9e86mB7cM4Pl9uxxUNWOoBQj9yWWE957HR6tOuvxlNZ11+mbMc0ZGP0ya/DUCxRS30dqGfGdyfDtK/o6T7XzmhH+UOEn0fH7fyFzMurmC16yEbh134OaQD7qmgbLC5koe4IWNVjdyWqU3ePmMfMs+lGYTcTneVwe2xSExMSpW13LRn7kbXv3Y9mN2LknxK69/XqZ+eGY/FKGOle1NenZ2i5NP4vY4ZAB96tA1Guw6kQLTjXAcfKpC31K+nVW6h0PgUddGU+sETT/Y7OxB+5rvhlQ/0OS2lgHoTIA6/RYCfS0ysfmF0rU5WO9SnutQO9engX1VbKvXvUAd24zbDiNPwDtu1r7Hbu7Xeuzb37t+um3Tx1gavhPNlNuX2NgfHyPvF42MfWh+TYPWhM30h+NZo4ni9ji4qX1k/4zkKy0r4bqu57WHgU0X58puXeGNjcFqoe572rXQ2WfKbrr7h3DUk6AdT3wNlERAREQEREDRc3cYsxsOo1KhNtyU77SwSvedAz7epGuiju6sNSBNTg87dmba82pxbS5TfRRdZVboA3mEKSr6MAVbx7iRMnnAm/imNgA6LcWuyCPvFJUlfVvsZF+jdNnmcvVvltaj20WPpvamzbv0G0FlIKMQABqRroANeggc55QwMnidOS1lr4im8PbtqAu7copVVNg+KWuo1qGUBmIJ1HjlYPYWKcTi+fauRRZ0Wy9aA51JovqZQpbUEEecdrAjTpN5xHg+Lh5XajNyqci0+cUs7ay8gaAGl0cPoB9ogIA7wJ++H8DzK+GdgK8Jt2naZNnaM9hPy7HpZOth6+abNBqPAbYHhTg2W5y2U3DiNdI0C5R7NVY9d6WVUlLmAAGpBK6k7hqdfb+4r4RxEZGVsx7BqFXCY1kA/d5AVLLD07tFUa9x7568O8nWNTjhVtyh1Lapk21jcTqxFdRWtRqe5VAmBxzjVnCstN2S+XSxJsqsAa6qvxuDoBrWp0B7QfbABtekDaZXLrY+I1lHEL6NgLE5Fvb1aDv39sdQvrDDSe3IvM5zuHuXr7O2l+zsA3bW6BksTcA3ZurBhuAPX2nXcx8dxHzqmssRsXGLXXWE619oBtprGnSyzUl9g102AnQ7Zn8jYlhryMu5DXZm2i0Vt0NdSoK6VYeD7V1PoLaeECniIgJ+GqB7wD7BP3EDFu4dS40aqth85FP1iYF/KmC487Cxj9NFf7JuYgTzci8OLa/AcbX1UoPqE87OQeHk/4sq/gPYn6DCUsQJheQcIHzVvX8HMyx4aeFvon44f5O8Cm3VaWYFt+yy62xN/fvKOxUt6yCZVRA+AdJ9iICIiAiIgIiIEJxnjZo8pALLrWMQBgNTYQ1jFmrQdbAmwblXVtHBAOmhoszJ+F8FYYeUisw0WxdH06+cNNejaaj0qTrp00mZxXhFGTRsyKa7VHUB0DaH0jXuPrEmH8lfCzlGz4OwY9SVvvX6n6eyBr05Tsx+KnJTKxcNmQJYxr7ZnAOu423sGDHoCTrrtHolTy5UFRj8OfMLeLNRoun3IqUad/jrPDG5G4ehB+B0sR3Gxe0Pvs16+ufu7krh7Nr8CoVvuq61rb8ZNDA2XEuLU0JrbYqa/JXXVmPoVB5zH1AEznbn4VhWYNYByc25rM1hoTRjNYWRbWHdb2IStU11HXwGso6/Jrw0ZXadgxfTTVsjIY6ejznPT1Sj4ZwunHxuzoqrqT7mtQo+np3n1wNVwrkrBx71evHUug0R7C1jJ+CXJ2+zTvlBEQEREBERAREQEREBERAREQEREBERAREQEREBERAREQEREBERAREQEREBERAREQERED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6" descr="data:image/jpeg;base64,/9j/4AAQSkZJRgABAQAAAQABAAD/2wCEAAkGBxQTBhUUExMVFRUVGB0YFxgXFRcbHhsaHBwiGRcbHRsaICgiHBolHBgcITIhJSorLi4uFyIzODMtNyktLiwBCgoKBQUFDgUFDisZExkrKysrKysrKysrKysrKysrKysrKysrKysrKysrKysrKysrKysrKysrKysrKysrKysrK//AABEIAPIA0AMBIgACEQEDEQH/xAAbAAEBAAMBAQEAAAAAAAAAAAAABgQFBwMBAv/EAFYQAAICAQIDAwYGCwkNCQAAAAECAAMEERIFBiETMUEHIlFhgZEUIzJicbEVQlJTcpKhorLB0SQnc3SCs8LD0hYlJjQ1N0NEVWOTlPAXM1SElaPT1OP/xAAUAQEAAAAAAAAAAAAAAAAAAAAA/8QAFBEBAAAAAAAAAAAAAAAAAAAAAP/aAAwDAQACEQMRAD8A7jERAREQEREBERAREQEREBERASW4jxyxOesfFQJstTe5087oLO46/MHulTIDih/fixh6KOv4t2kC/iIgaTjHMa0cax8c1szZBIDDTaoBAJPj4+A8Ju5Bc4KD5ROGjxG4/lH7JewEREBERAREQEREBERAREQEREBERAREQEREBOf5g18s1XzcZD7xkCdAnP26+Wj6MVPydpr/ADggdAiIgQHNDfvocOHzW+pyP0ZfznvH7NfLBgr6K9fxq8o/1f1ToUBERAREQEREBERAREQEREBERAREQEREBERATn9B18sz+rGb80Vf/L+WdAnPeG9fLPf6qHH5uIf1wOhREQOdcYr18tOKfuaEP5maP1zosgMp9fLRWNPk4iH3HIH9OX8BERAREQEREBERAREQEREBERAREQEREBERASB4IQfK5mdOq1/XXj/2ZfSA5a1/7VeIfgL+jV+yBfxEQOen/PZ3/wCqDp6xu/tToU5+nXyyn1Y7fVX/AGp0CAiIgIiICIiAiIgIiICIiAiIgIiICIiAiIgJAcqr++bxA9O4f0O/3S/kFyiP3xOIn6P1fsgXsRECBxl18sNh9FDD82n9svpBcMIPlYv69VrcH8TH/bL2AiIgIiICIiAiIgIiICIiAiIgIiICIiAiIgJB8lkHnfiBB8f62xf6EvJzjyZsTzhxUnwtIH/NZWv6MDo8RI3jfMN1vEjjYXRlJVnCqzFl037N/mKiFlDWMGG47QrEHQNby0+vlaz9SOgOn/DxtZ0SckPAsunGw7BhrRZh7nuyV7O1ndkKWOa0Ks1ZLF20O7QDQEjSdB5Y46MrFO4Ktte3tFVtykMN1dlbfb1OvnK30g6EEQN1ERAREQEREBETE4pxGrHwGuucJWg1LH3AAd5YnQADqSQBAy4k1XxzMuUNRw8qh7myrxSSPAitEsYfQwUj0Qcviv8A4TC/5y3/AOvApYkHdzfxCviArv4dTSGIC2vlv2TMToF7RKGCMToAH26k6DWbh8/iY/1HFb6M5/148CkiS54txT/ZtH/qH/4T59mOJ6deGVezPX9dQgVMSXPGuI6/5LU/+dr/ALE+pxzP2+dwpgfVl45+siBTxJv7O5n+y7f+Yxv7c/GRza1G1svDvx6mbabi1ViIT3GzsnYouvTeRtHTUiBTxPisCuoOoPcZj8SsZeHWMg1ZUYqPSQCR+WBI8z823EW04FYstAdQxDtusQHctap37TorWMyorHaCzAqJrDdsTjtF2LjZChqjXkfCTbWMi5nDoNz6qLizWkNZtUmzbuBMqfJhjoOEsykOx7JN/eSgpRk1PjuNjW/hXN9Mq8/GSzBeu0Bq3Uq4buKkaHXXw0geXB+J15OAtteuh1BDAhlZTtdGU9QysCCPVJHyYgAWb9O2Kru6dellot6nv/dBuP8AKHp6vJjklzcSdd1WNY5111saoqWPzmqrpcj5+vjrMzjfK9g4mcjEba7NvZN+whyArPW+1gNyqN9TqyOUU+aw3QK8npOfeT6zdx23Z8ns3I0H+ibLuOIPo7PeR6iJ9zMbimQhqdHCHod7UVKV8RY1L2WOPSqCvUdCQCZT8r8CGJhEFg9th3WuF2gkAKqog6JWiqFVR3BfTqYG5iIgIiICIiAklzLWLOeOG1ON1YGRdtPcbKxWKmI8Su9iPQTr4StkrxgfvicP/gMv+pgVUREDxzMVLcRq7FDo4KsrDUEHoQZp+SbXPAArsXNNltG5jqWWm1qlLHxbao1PiZvppOUgPsbZ/GcnX6fhD6wN3ERAREQE/F1SvSVdQysCGUjUEHoQQe8ET9xAleRwaLsrB1JXFtHY6kn4i1e0rXU9dEO9Br4IJVSYwOnlHyvXiY591lwlPAg7OEZOBnFsYF6D0AVd+1NSRW9WoYqmpCPWSwDBSjBQZi8Q4vnZlJpXGsCt0dUrvpDL6HvvWvs0PcwrV30OgI750aIGn5X4N8G4dtYq1tjb7WVdqlyAoCjwRVVUUeCoJuIiAiIgIiICIiAiIgJL8V/ziYP8XyvZ51HX9UqJM8RP74mH/Fcn9OiBTREQE0fJ/wDkhv4fI/n3m8mi5LP95j/D5H8+8DexEQEREBET4zAKSToB1JMCb4Wu7n7Nf7ijHq9utth/TEpZM8jA2Yl+WQR8Mua5Ne/sgq1Ue+utW0+fKaAiIgIiICIiAiIgIiICIiAmn5h4J8ICPXYacikk02ga7ddNysv29bAAFfUCNCAZuJ5ZeQteK9jHRUUsx9AUan8ggSODzraLbK8jCvZqX7Oy3FQ3VFgoY6AaWDow6bTodRqdJkVeUHEeolBkuQxXauHklty9GGmzvBGnqM/HLF4xvJ8cqzoXrtzbOnXW3deQfWAwX2TZck4DUcq0I/yynaWa/fLCbbe/57tAmeZ+c8tcZRXw/LprsZaze/Yb17Rgi7KzZpvLMAC5AXXUg6aTLx+YLsXHx8deGXVh27GoPkUdWCs/nMGY6kIxLHvPrM2PlI6co2P97em3v0/7u9HP5FM9Ocm2piWEfIzKfZ2hNP12Ae2B+PsjxMt0wcZR8/Nb6loP1wr8WLdU4fWP4TIs/oJKWIElxD7JV4j2vl4VaVoztpi2N0UEnvuHgJqeJtxNOURkvnrXayV6V14legtsKqiauW1G9wuukouePP4OtA01yra6ND4ozbrh/wAFLJ95kO/i2FR0Ie43OD9xQpdT/wAY0wJ/mvhOZRwM3fZTLdleoMAuMg2tYqWHRagRorMR18PGefNHLS15OH2mVmW1W5IovWzJfY6WI4VWVNo0NmxdPHdp4yn56oL8l5irru+D2FdPughK/lAmBzdeH5DGR10rFOUCO/St0u19ymBVVoFQAAAAaADuAHcBP1PgPSfYCIiAiIgIiICIiAiIgIiICTXP1mvBFxx8rLtrxx+A7a3e6lbD7JSyXzR23lBoTXzcSh72GnTtLj2VR+kIt340Bz7o3CqcUAfuu+ujT/dg9pd7OyrYe0SoHdJfJHbeUWpfDExnsI6/LvYInq1CVWfjeuVEDRc9Y3acmZid2tFn5FJH1TX88WF+RO1Hepx79fwLq7CfcDKTidW/htq9+5GHvUiSVwN3ka+c/Dgfb2Gv1wLaJi8KvD8LqcdQ9asD9Kg/rmVAnsxu153or6Fcel729T2Hsavenb/9GfMU9rz3c2nm42Olan59rGyz3LXV+MZ58pnteLZ2T3h7+xT8ChQh/wDdNs+8iHfg35Pf8KybbFPfqikU1Eeo11KfbAocivdQynuYEe8aSV4Bjdv5LkpOp3YjUH0+ahpPt6Suk3yINvC7qvvWXkqPoNzWL+a4gZ/Kud2/LONb98prY6+kqNfyzaya8nq7eW+yOvxF19PX7lLnFf5m2UsBERAREQEREBERAREQEREBJbkn43Kzcs/6fIZEPj2VHxK+wutjAfPmfzdxR6OE/EqGvudaaQx0G+w6AkgE6KNXPTuSabghzMXl6rETBY2V1BO1N9PZF9Ork7u10Lat0r16wMjkpe04ln5fX47JNSk/e8YdiunhpvFh/lSrkt5MW/wKpBADIbK3IOoZ0tdHfuHymUt3fbSpgfD3SX5HpDeT+mrXULW9P4hav9UqZM+T/pwW1D315eUnuyHI/IRA9vJ/bu5Hwte8Y9anX0qoQ+3VZ++ceaKeH8I7a7cdSVRVUsWbaX00HcNFOp7hMXyct/gwFJ1Nd2RX+Je6j8gExuK31t5Q6EvZUSvHdqhZoBbbawR9uvRilakEd/x0DHTOThvkwDvYvaLQX1LAF77AXOnpJsc++UnK+ItPLWNWnVUprAPp0Udfb3+2aDnDguJi8pZt9WNj1WfB7dHWpFOrIQOoHiTp7ZV8Op2cPrTu2oq+4AQMiRPLPHaK+ZOJUvfWumQHXewXUGpBZt3abttisDp3Ej0iW0kuSaktxsveqvpn5Omqg6aPt8fHpA8eSuM0Nx7NpruWwPcb6SupV0NdYtKOPNfbbuB0J0JlZl5ddVW6x0RfS7BR7zJvnDSrjPDsjoAuT2Ddw8y+tlA6+HaLX0HoE5pwHBxLeH15eVZijIfV2a9sutwSx0BsNpXoDp0XSB1JueMMtpTY2S2ummNW9/vNYIHtMLx3Lsr1p4dYvo+E3V1a+vRO0Ye0e6S+NxZiNKs+rTwFHEaHOn0ZOOR7j7ZtU4xnKuu1yn3T4yWhh6mxL2IHrKeyBt6+I5/2+DV6tmXu+n5VS/8AXoizj+Qny+G5J9JrfGfT32qT7AZrMDnoNcEapGs8UruVbB6zTlCmwD2E+gGburmfGNoV7DS56Bb0aok/N7QAN/JJgYp5zxlJ7YX0adSbsa5FA9O8rs09euk2nDuMY+QmtF9Vo/3dit+iZmg9JqOKcrYeQ+t2NU7fd7AHB9IcaMD6wYG4iTH9y1tQ/cmdkVadyXEZFftFvxg9jjunwcVz8cfunEXIX75htq30tRboR/JZ4FRE1HBOZsXKcrTaDYvyqmDJYv4VbgMPp00m3gIiIEvzcLF4th39lZbRjvY9gqUOwc1mutuz72UB3+TqQSOkPzzjlSKqsy1/CtcLJU692hNiKq9fEkASoiBouSeG2Y/LqJaAthe2xlB129ra1u3UdCVD6EjpqJvYiAnP+SmzvsdddXXjOuTlXXKHtsQoC+zTQI24eZu7x8ozoEi+E59vDsEY1+LkWojN2d+OnbB1ZiwLInno/XqNpHoPWB5cu4NuDzYKXtNi5y3ZDDuRcgWB7BWp1KqUt7iTr2evpljn4FV2OUurS1D3rYqsPcw0krbkXZvFsV6sW6hMe7tDbkaVkqUZHRatS5JDfbBQNNevdLKBO43I3D68hXTDpDKdy+bqAR3EKegI8Dp0lFIFeeMhSt1mOnYNkvjGqrtLMitk3ncyKujebWXKr1CnUEzM4vz1Wakrw9bMi6xaqy9Ny1qWPVnYqBoF1O0HU6aQLKaHO5SoszWtVr6Xc6uaMi2oMdNNzKjBS2gHUjXpNRl52Tw7Oqty8o5GJZqlzmlKxRYdOyfzOoqY6qdxOhK9ZU8O4rRfXuouquUd5rsVx71Jga3B5Sx6sxbT2t1idVfIvtu2nu3KLGIVtD3gCfjN5zxUvNaO2RaDp2WMjXNr6DsBVP5RE1PP3Cnv4rRvxcjKxRXYr10Xiv4xmQozDtE3KFVx3n5XdNZh4NFNIROH8YoXwWrJu2j+TXkkD2CBvL24hljRcbHxKz9tk6X2afwVZCKe7vc/RPHhfk2xq85r7Gey5xoWXbQB49FxwnX1sWPrmvXiSA6f39Qeg49z6e3s3J9pJnlmcdprTVr+NN834K6k+00L9cDN4lwiu45WHe5vrppW6u2wB7Md236LvI84gIHBbroxDbgZlY3DMZeWarnY4QsqQstdm2sMyglRS2tROp6DYZL28eou4HZi0A4Nd24XX5Yte1tfNYlerOzAbd72Agaaa9NMvA4njVZC2PxPh91wGq2XowZRpp8Wpu21L4bUCg9e86mB7cM4Pl9uxxUNWOoBQj9yWWE957HR6tOuvxlNZ11+mbMc0ZGP0ya/DUCxRS30dqGfGdyfDtK/o6T7XzmhH+UOEn0fH7fyFzMurmC16yEbh134OaQD7qmgbLC5koe4IWNVjdyWqU3ePmMfMs+lGYTcTneVwe2xSExMSpW13LRn7kbXv3Y9mN2LknxK69/XqZ+eGY/FKGOle1NenZ2i5NP4vY4ZAB96tA1Guw6kQLTjXAcfKpC31K+nVW6h0PgUddGU+sETT/Y7OxB+5rvhlQ/0OS2lgHoTIA6/RYCfS0ysfmF0rU5WO9SnutQO9engX1VbKvXvUAd24zbDiNPwDtu1r7Hbu7Xeuzb37t+um3Tx1gavhPNlNuX2NgfHyPvF42MfWh+TYPWhM30h+NZo4ni9ji4qX1k/4zkKy0r4bqu57WHgU0X58puXeGNjcFqoe572rXQ2WfKbrr7h3DUk6AdT3wNlERAREQEREDRc3cYsxsOo1KhNtyU77SwSvedAz7epGuiju6sNSBNTg87dmba82pxbS5TfRRdZVboA3mEKSr6MAVbx7iRMnnAm/imNgA6LcWuyCPvFJUlfVvsZF+jdNnmcvVvltaj20WPpvamzbv0G0FlIKMQABqRroANeggc55QwMnidOS1lr4im8PbtqAu7copVVNg+KWuo1qGUBmIJ1HjlYPYWKcTi+fauRRZ0Wy9aA51JovqZQpbUEEecdrAjTpN5xHg+Lh5XajNyqci0+cUs7ay8gaAGl0cPoB9ogIA7wJ++H8DzK+GdgK8Jt2naZNnaM9hPy7HpZOth6+abNBqPAbYHhTg2W5y2U3DiNdI0C5R7NVY9d6WVUlLmAAGpBK6k7hqdfb+4r4RxEZGVsx7BqFXCY1kA/d5AVLLD07tFUa9x7568O8nWNTjhVtyh1Lapk21jcTqxFdRWtRqe5VAmBxzjVnCstN2S+XSxJsqsAa6qvxuDoBrWp0B7QfbABtekDaZXLrY+I1lHEL6NgLE5Fvb1aDv39sdQvrDDSe3IvM5zuHuXr7O2l+zsA3bW6BksTcA3ZurBhuAPX2nXcx8dxHzqmssRsXGLXXWE619oBtprGnSyzUl9g102AnQ7Zn8jYlhryMu5DXZm2i0Vt0NdSoK6VYeD7V1PoLaeECniIgJ+GqB7wD7BP3EDFu4dS40aqth85FP1iYF/KmC487Cxj9NFf7JuYgTzci8OLa/AcbX1UoPqE87OQeHk/4sq/gPYn6DCUsQJheQcIHzVvX8HMyx4aeFvon44f5O8Cm3VaWYFt+yy62xN/fvKOxUt6yCZVRA+AdJ9iICIiAiIgIiIEJxnjZo8pALLrWMQBgNTYQ1jFmrQdbAmwblXVtHBAOmhoszJ+F8FYYeUisw0WxdH06+cNNejaaj0qTrp00mZxXhFGTRsyKa7VHUB0DaH0jXuPrEmH8lfCzlGz4OwY9SVvvX6n6eyBr05Tsx+KnJTKxcNmQJYxr7ZnAOu423sGDHoCTrrtHolTy5UFRj8OfMLeLNRoun3IqUad/jrPDG5G4ehB+B0sR3Gxe0Pvs16+ufu7krh7Nr8CoVvuq61rb8ZNDA2XEuLU0JrbYqa/JXXVmPoVB5zH1AEznbn4VhWYNYByc25rM1hoTRjNYWRbWHdb2IStU11HXwGso6/Jrw0ZXadgxfTTVsjIY6ejznPT1Sj4ZwunHxuzoqrqT7mtQo+np3n1wNVwrkrBx71evHUug0R7C1jJ+CXJ2+zTvlBEQEREBERAREQEREBERAREQEREBERAREQEREBERAREQEREBERAREQEREBERAREQERED//Z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8" descr="data:image/jpeg;base64,/9j/4AAQSkZJRgABAQAAAQABAAD/2wCEAAkGBxQTBhUUExMVFRUVGB0YFxgXFRcbHhsaHBwiGRcbHRsaICgiHBolHBgcITIhJSorLi4uFyIzODMtNyktLiwBCgoKBQUFDgUFDisZExkrKysrKysrKysrKysrKysrKysrKysrKysrKysrKysrKysrKysrKysrKysrKysrKysrK//AABEIAPIA0AMBIgACEQEDEQH/xAAbAAEBAAMBAQEAAAAAAAAAAAAABgQFBwMBAv/EAFYQAAICAQIDAwYGCwkNCQAAAAECAAMEERIFBiETMUEHIlFhgZEUIzJicbEVQlJTcpKhorLB0SQnc3SCs8LD0hYlJjQ1N0NEVWOTlPAXM1SElaPT1OP/xAAUAQEAAAAAAAAAAAAAAAAAAAAA/8QAFBEBAAAAAAAAAAAAAAAAAAAAAP/aAAwDAQACEQMRAD8A7jERAREQEREBERAREQEREBERASW4jxyxOesfFQJstTe5087oLO46/MHulTIDih/fixh6KOv4t2kC/iIgaTjHMa0cax8c1szZBIDDTaoBAJPj4+A8Ju5Bc4KD5ROGjxG4/lH7JewEREBERAREQEREBERAREQEREBERAREQEREBOf5g18s1XzcZD7xkCdAnP26+Wj6MVPydpr/ADggdAiIgQHNDfvocOHzW+pyP0ZfznvH7NfLBgr6K9fxq8o/1f1ToUBERAREQEREBERAREQEREBERAREQEREBERATn9B18sz+rGb80Vf/L+WdAnPeG9fLPf6qHH5uIf1wOhREQOdcYr18tOKfuaEP5maP1zosgMp9fLRWNPk4iH3HIH9OX8BERAREQEREBERAREQEREBERAREQEREBERASB4IQfK5mdOq1/XXj/2ZfSA5a1/7VeIfgL+jV+yBfxEQOen/PZ3/wCqDp6xu/tToU5+nXyyn1Y7fVX/AGp0CAiIgIiICIiAiIgIiICIiAiIgIiICIiAiIgJAcqr++bxA9O4f0O/3S/kFyiP3xOIn6P1fsgXsRECBxl18sNh9FDD82n9svpBcMIPlYv69VrcH8TH/bL2AiIgIiICIiAiIgIiICIiAiIgIiICIiAiIgJB8lkHnfiBB8f62xf6EvJzjyZsTzhxUnwtIH/NZWv6MDo8RI3jfMN1vEjjYXRlJVnCqzFl037N/mKiFlDWMGG47QrEHQNby0+vlaz9SOgOn/DxtZ0SckPAsunGw7BhrRZh7nuyV7O1ndkKWOa0Ks1ZLF20O7QDQEjSdB5Y46MrFO4Ktte3tFVtykMN1dlbfb1OvnK30g6EEQN1ERAREQEREBETE4pxGrHwGuucJWg1LH3AAd5YnQADqSQBAy4k1XxzMuUNRw8qh7myrxSSPAitEsYfQwUj0Qcviv8A4TC/5y3/AOvApYkHdzfxCviArv4dTSGIC2vlv2TMToF7RKGCMToAH26k6DWbh8/iY/1HFb6M5/148CkiS54txT/ZtH/qH/4T59mOJ6deGVezPX9dQgVMSXPGuI6/5LU/+dr/ALE+pxzP2+dwpgfVl45+siBTxJv7O5n+y7f+Yxv7c/GRza1G1svDvx6mbabi1ViIT3GzsnYouvTeRtHTUiBTxPisCuoOoPcZj8SsZeHWMg1ZUYqPSQCR+WBI8z823EW04FYstAdQxDtusQHctap37TorWMyorHaCzAqJrDdsTjtF2LjZChqjXkfCTbWMi5nDoNz6qLizWkNZtUmzbuBMqfJhjoOEsykOx7JN/eSgpRk1PjuNjW/hXN9Mq8/GSzBeu0Bq3Uq4buKkaHXXw0geXB+J15OAtteuh1BDAhlZTtdGU9QysCCPVJHyYgAWb9O2Kru6dellot6nv/dBuP8AKHp6vJjklzcSdd1WNY5111saoqWPzmqrpcj5+vjrMzjfK9g4mcjEba7NvZN+whyArPW+1gNyqN9TqyOUU+aw3QK8npOfeT6zdx23Z8ns3I0H+ibLuOIPo7PeR6iJ9zMbimQhqdHCHod7UVKV8RY1L2WOPSqCvUdCQCZT8r8CGJhEFg9th3WuF2gkAKqog6JWiqFVR3BfTqYG5iIgIiICIiAklzLWLOeOG1ON1YGRdtPcbKxWKmI8Su9iPQTr4StkrxgfvicP/gMv+pgVUREDxzMVLcRq7FDo4KsrDUEHoQZp+SbXPAArsXNNltG5jqWWm1qlLHxbao1PiZvppOUgPsbZ/GcnX6fhD6wN3ERAREQE/F1SvSVdQysCGUjUEHoQQe8ET9xAleRwaLsrB1JXFtHY6kn4i1e0rXU9dEO9Br4IJVSYwOnlHyvXiY591lwlPAg7OEZOBnFsYF6D0AVd+1NSRW9WoYqmpCPWSwDBSjBQZi8Q4vnZlJpXGsCt0dUrvpDL6HvvWvs0PcwrV30OgI750aIGn5X4N8G4dtYq1tjb7WVdqlyAoCjwRVVUUeCoJuIiAiIgIiICIiAiIgJL8V/ziYP8XyvZ51HX9UqJM8RP74mH/Fcn9OiBTREQE0fJ/wDkhv4fI/n3m8mi5LP95j/D5H8+8DexEQEREBET4zAKSToB1JMCb4Wu7n7Nf7ijHq9utth/TEpZM8jA2Yl+WQR8Mua5Ne/sgq1Ue+utW0+fKaAiIgIiICIiAiIgIiICIiAmn5h4J8ICPXYacikk02ga7ddNysv29bAAFfUCNCAZuJ5ZeQteK9jHRUUsx9AUan8ggSODzraLbK8jCvZqX7Oy3FQ3VFgoY6AaWDow6bTodRqdJkVeUHEeolBkuQxXauHklty9GGmzvBGnqM/HLF4xvJ8cqzoXrtzbOnXW3deQfWAwX2TZck4DUcq0I/yynaWa/fLCbbe/57tAmeZ+c8tcZRXw/LprsZaze/Yb17Rgi7KzZpvLMAC5AXXUg6aTLx+YLsXHx8deGXVh27GoPkUdWCs/nMGY6kIxLHvPrM2PlI6co2P97em3v0/7u9HP5FM9Ocm2piWEfIzKfZ2hNP12Ae2B+PsjxMt0wcZR8/Nb6loP1wr8WLdU4fWP4TIs/oJKWIElxD7JV4j2vl4VaVoztpi2N0UEnvuHgJqeJtxNOURkvnrXayV6V14legtsKqiauW1G9wuukouePP4OtA01yra6ND4ozbrh/wAFLJ95kO/i2FR0Ie43OD9xQpdT/wAY0wJ/mvhOZRwM3fZTLdleoMAuMg2tYqWHRagRorMR18PGefNHLS15OH2mVmW1W5IovWzJfY6WI4VWVNo0NmxdPHdp4yn56oL8l5irru+D2FdPughK/lAmBzdeH5DGR10rFOUCO/St0u19ymBVVoFQAAAAaADuAHcBP1PgPSfYCIiAiIgIiICIiAiIgIiICTXP1mvBFxx8rLtrxx+A7a3e6lbD7JSyXzR23lBoTXzcSh72GnTtLj2VR+kIt340Bz7o3CqcUAfuu+ujT/dg9pd7OyrYe0SoHdJfJHbeUWpfDExnsI6/LvYInq1CVWfjeuVEDRc9Y3acmZid2tFn5FJH1TX88WF+RO1Hepx79fwLq7CfcDKTidW/htq9+5GHvUiSVwN3ka+c/Dgfb2Gv1wLaJi8KvD8LqcdQ9asD9Kg/rmVAnsxu153or6Fcel729T2Hsavenb/9GfMU9rz3c2nm42Olan59rGyz3LXV+MZ58pnteLZ2T3h7+xT8ChQh/wDdNs+8iHfg35Pf8KybbFPfqikU1Eeo11KfbAocivdQynuYEe8aSV4Bjdv5LkpOp3YjUH0+ahpPt6Suk3yINvC7qvvWXkqPoNzWL+a4gZ/Kud2/LONb98prY6+kqNfyzaya8nq7eW+yOvxF19PX7lLnFf5m2UsBERAREQEREBERAREQEREBJbkn43Kzcs/6fIZEPj2VHxK+wutjAfPmfzdxR6OE/EqGvudaaQx0G+w6AkgE6KNXPTuSabghzMXl6rETBY2V1BO1N9PZF9Ork7u10Lat0r16wMjkpe04ln5fX47JNSk/e8YdiunhpvFh/lSrkt5MW/wKpBADIbK3IOoZ0tdHfuHymUt3fbSpgfD3SX5HpDeT+mrXULW9P4hav9UqZM+T/pwW1D315eUnuyHI/IRA9vJ/bu5Hwte8Y9anX0qoQ+3VZ++ceaKeH8I7a7cdSVRVUsWbaX00HcNFOp7hMXyct/gwFJ1Nd2RX+Je6j8gExuK31t5Q6EvZUSvHdqhZoBbbawR9uvRilakEd/x0DHTOThvkwDvYvaLQX1LAF77AXOnpJsc++UnK+ItPLWNWnVUprAPp0Udfb3+2aDnDguJi8pZt9WNj1WfB7dHWpFOrIQOoHiTp7ZV8Op2cPrTu2oq+4AQMiRPLPHaK+ZOJUvfWumQHXewXUGpBZt3abttisDp3Ej0iW0kuSaktxsveqvpn5Omqg6aPt8fHpA8eSuM0Nx7NpruWwPcb6SupV0NdYtKOPNfbbuB0J0JlZl5ddVW6x0RfS7BR7zJvnDSrjPDsjoAuT2Ddw8y+tlA6+HaLX0HoE5pwHBxLeH15eVZijIfV2a9sutwSx0BsNpXoDp0XSB1JueMMtpTY2S2ummNW9/vNYIHtMLx3Lsr1p4dYvo+E3V1a+vRO0Ye0e6S+NxZiNKs+rTwFHEaHOn0ZOOR7j7ZtU4xnKuu1yn3T4yWhh6mxL2IHrKeyBt6+I5/2+DV6tmXu+n5VS/8AXoizj+Qny+G5J9JrfGfT32qT7AZrMDnoNcEapGs8UruVbB6zTlCmwD2E+gGburmfGNoV7DS56Bb0aok/N7QAN/JJgYp5zxlJ7YX0adSbsa5FA9O8rs09euk2nDuMY+QmtF9Vo/3dit+iZmg9JqOKcrYeQ+t2NU7fd7AHB9IcaMD6wYG4iTH9y1tQ/cmdkVadyXEZFftFvxg9jjunwcVz8cfunEXIX75htq30tRboR/JZ4FRE1HBOZsXKcrTaDYvyqmDJYv4VbgMPp00m3gIiIEvzcLF4th39lZbRjvY9gqUOwc1mutuz72UB3+TqQSOkPzzjlSKqsy1/CtcLJU692hNiKq9fEkASoiBouSeG2Y/LqJaAthe2xlB129ra1u3UdCVD6EjpqJvYiAnP+SmzvsdddXXjOuTlXXKHtsQoC+zTQI24eZu7x8ozoEi+E59vDsEY1+LkWojN2d+OnbB1ZiwLInno/XqNpHoPWB5cu4NuDzYKXtNi5y3ZDDuRcgWB7BWp1KqUt7iTr2evpljn4FV2OUurS1D3rYqsPcw0krbkXZvFsV6sW6hMe7tDbkaVkqUZHRatS5JDfbBQNNevdLKBO43I3D68hXTDpDKdy+bqAR3EKegI8Dp0lFIFeeMhSt1mOnYNkvjGqrtLMitk3ncyKujebWXKr1CnUEzM4vz1Wakrw9bMi6xaqy9Ny1qWPVnYqBoF1O0HU6aQLKaHO5SoszWtVr6Xc6uaMi2oMdNNzKjBS2gHUjXpNRl52Tw7Oqty8o5GJZqlzmlKxRYdOyfzOoqY6qdxOhK9ZU8O4rRfXuouquUd5rsVx71Jga3B5Sx6sxbT2t1idVfIvtu2nu3KLGIVtD3gCfjN5zxUvNaO2RaDp2WMjXNr6DsBVP5RE1PP3Cnv4rRvxcjKxRXYr10Xiv4xmQozDtE3KFVx3n5XdNZh4NFNIROH8YoXwWrJu2j+TXkkD2CBvL24hljRcbHxKz9tk6X2afwVZCKe7vc/RPHhfk2xq85r7Gey5xoWXbQB49FxwnX1sWPrmvXiSA6f39Qeg49z6e3s3J9pJnlmcdprTVr+NN834K6k+00L9cDN4lwiu45WHe5vrppW6u2wB7Md236LvI84gIHBbroxDbgZlY3DMZeWarnY4QsqQstdm2sMyglRS2tROp6DYZL28eou4HZi0A4Nd24XX5Yte1tfNYlerOzAbd72Agaaa9NMvA4njVZC2PxPh91wGq2XowZRpp8Wpu21L4bUCg9e86mB7cM4Pl9uxxUNWOoBQj9yWWE957HR6tOuvxlNZ11+mbMc0ZGP0ya/DUCxRS30dqGfGdyfDtK/o6T7XzmhH+UOEn0fH7fyFzMurmC16yEbh134OaQD7qmgbLC5koe4IWNVjdyWqU3ePmMfMs+lGYTcTneVwe2xSExMSpW13LRn7kbXv3Y9mN2LknxK69/XqZ+eGY/FKGOle1NenZ2i5NP4vY4ZAB96tA1Guw6kQLTjXAcfKpC31K+nVW6h0PgUddGU+sETT/Y7OxB+5rvhlQ/0OS2lgHoTIA6/RYCfS0ysfmF0rU5WO9SnutQO9engX1VbKvXvUAd24zbDiNPwDtu1r7Hbu7Xeuzb37t+um3Tx1gavhPNlNuX2NgfHyPvF42MfWh+TYPWhM30h+NZo4ni9ji4qX1k/4zkKy0r4bqu57WHgU0X58puXeGNjcFqoe572rXQ2WfKbrr7h3DUk6AdT3wNlERAREQEREDRc3cYsxsOo1KhNtyU77SwSvedAz7epGuiju6sNSBNTg87dmba82pxbS5TfRRdZVboA3mEKSr6MAVbx7iRMnnAm/imNgA6LcWuyCPvFJUlfVvsZF+jdNnmcvVvltaj20WPpvamzbv0G0FlIKMQABqRroANeggc55QwMnidOS1lr4im8PbtqAu7copVVNg+KWuo1qGUBmIJ1HjlYPYWKcTi+fauRRZ0Wy9aA51JovqZQpbUEEecdrAjTpN5xHg+Lh5XajNyqci0+cUs7ay8gaAGl0cPoB9ogIA7wJ++H8DzK+GdgK8Jt2naZNnaM9hPy7HpZOth6+abNBqPAbYHhTg2W5y2U3DiNdI0C5R7NVY9d6WVUlLmAAGpBK6k7hqdfb+4r4RxEZGVsx7BqFXCY1kA/d5AVLLD07tFUa9x7568O8nWNTjhVtyh1Lapk21jcTqxFdRWtRqe5VAmBxzjVnCstN2S+XSxJsqsAa6qvxuDoBrWp0B7QfbABtekDaZXLrY+I1lHEL6NgLE5Fvb1aDv39sdQvrDDSe3IvM5zuHuXr7O2l+zsA3bW6BksTcA3ZurBhuAPX2nXcx8dxHzqmssRsXGLXXWE619oBtprGnSyzUl9g102AnQ7Zn8jYlhryMu5DXZm2i0Vt0NdSoK6VYeD7V1PoLaeECniIgJ+GqB7wD7BP3EDFu4dS40aqth85FP1iYF/KmC487Cxj9NFf7JuYgTzci8OLa/AcbX1UoPqE87OQeHk/4sq/gPYn6DCUsQJheQcIHzVvX8HMyx4aeFvon44f5O8Cm3VaWYFt+yy62xN/fvKOxUt6yCZVRA+AdJ9iICIiAiIgIiIEJxnjZo8pALLrWMQBgNTYQ1jFmrQdbAmwblXVtHBAOmhoszJ+F8FYYeUisw0WxdH06+cNNejaaj0qTrp00mZxXhFGTRsyKa7VHUB0DaH0jXuPrEmH8lfCzlGz4OwY9SVvvX6n6eyBr05Tsx+KnJTKxcNmQJYxr7ZnAOu423sGDHoCTrrtHolTy5UFRj8OfMLeLNRoun3IqUad/jrPDG5G4ehB+B0sR3Gxe0Pvs16+ufu7krh7Nr8CoVvuq61rb8ZNDA2XEuLU0JrbYqa/JXXVmPoVB5zH1AEznbn4VhWYNYByc25rM1hoTRjNYWRbWHdb2IStU11HXwGso6/Jrw0ZXadgxfTTVsjIY6ejznPT1Sj4ZwunHxuzoqrqT7mtQo+np3n1wNVwrkrBx71evHUug0R7C1jJ+CXJ2+zTvlBEQEREBERAREQEREBERAREQEREBERAREQEREBERAREQEREBERAREQEREBERAREQERED//Z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8" name="Picture 10" descr="http://www.maestragemma.com/images/schepalestra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8800"/>
            <a:ext cx="316835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 advTm="195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metto 4 9"/>
          <p:cNvSpPr/>
          <p:nvPr/>
        </p:nvSpPr>
        <p:spPr>
          <a:xfrm>
            <a:off x="1547813" y="2638425"/>
            <a:ext cx="5024437" cy="1296988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9458" name="Segnaposto immagine 7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1356" r="11356"/>
          <a:stretch>
            <a:fillRect/>
          </a:stretch>
        </p:blipFill>
        <p:spPr>
          <a:xfrm>
            <a:off x="539750" y="358775"/>
            <a:ext cx="3024188" cy="2116138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9613" y="2855913"/>
            <a:ext cx="5486400" cy="804862"/>
          </a:xfrm>
        </p:spPr>
        <p:txBody>
          <a:bodyPr/>
          <a:lstStyle/>
          <a:p>
            <a:pPr eaLnBrk="1" hangingPunct="1"/>
            <a:r>
              <a:rPr lang="it-IT" sz="3600" smtClean="0"/>
              <a:t>In qualsiasi luogo…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765175"/>
            <a:ext cx="21272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40363" y="493713"/>
            <a:ext cx="31130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7850" y="4221163"/>
            <a:ext cx="3201988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80063" y="4221163"/>
            <a:ext cx="3113087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234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4711700"/>
            <a:ext cx="21891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losione 1 6"/>
          <p:cNvSpPr/>
          <p:nvPr/>
        </p:nvSpPr>
        <p:spPr>
          <a:xfrm>
            <a:off x="5724525" y="476250"/>
            <a:ext cx="2087563" cy="2035175"/>
          </a:xfrm>
          <a:prstGeom prst="irregularSeal1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500" r="500"/>
          <a:stretch>
            <a:fillRect/>
          </a:stretch>
        </p:blipFill>
        <p:spPr>
          <a:xfrm>
            <a:off x="684213" y="1268413"/>
            <a:ext cx="6226175" cy="4670425"/>
          </a:xfrm>
        </p:spPr>
      </p:pic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77825"/>
            <a:ext cx="21891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losione 1 8"/>
          <p:cNvSpPr/>
          <p:nvPr/>
        </p:nvSpPr>
        <p:spPr>
          <a:xfrm>
            <a:off x="5940425" y="4822825"/>
            <a:ext cx="2087563" cy="2035175"/>
          </a:xfrm>
          <a:prstGeom prst="irregularSeal1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  <p:custDataLst>
      <p:tags r:id="rId1"/>
    </p:custDataLst>
  </p:cSld>
  <p:clrMapOvr>
    <a:masterClrMapping/>
  </p:clrMapOvr>
  <p:transition spd="slow" advTm="75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metto 4 4"/>
          <p:cNvSpPr/>
          <p:nvPr/>
        </p:nvSpPr>
        <p:spPr>
          <a:xfrm>
            <a:off x="250825" y="0"/>
            <a:ext cx="6192838" cy="3529013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0825" y="1773238"/>
            <a:ext cx="5905500" cy="1295400"/>
          </a:xfrm>
        </p:spPr>
        <p:txBody>
          <a:bodyPr/>
          <a:lstStyle/>
          <a:p>
            <a:pPr algn="ctr" eaLnBrk="1" hangingPunct="1"/>
            <a:r>
              <a:rPr lang="it-IT" sz="3600" smtClean="0"/>
              <a:t>…le regole mi aiutano… </a:t>
            </a:r>
            <a:br>
              <a:rPr lang="it-IT" sz="3600" smtClean="0"/>
            </a:br>
            <a:r>
              <a:rPr lang="it-IT" sz="3600" smtClean="0"/>
              <a:t/>
            </a:r>
            <a:br>
              <a:rPr lang="it-IT" sz="3600" smtClean="0"/>
            </a:br>
            <a:r>
              <a:rPr lang="it-IT" sz="3600" smtClean="0"/>
              <a:t>A STARE BENE!!!</a:t>
            </a:r>
            <a:br>
              <a:rPr lang="it-IT" sz="3600" smtClean="0"/>
            </a:br>
            <a:r>
              <a:rPr lang="it-IT" sz="3600" smtClean="0"/>
              <a:t/>
            </a:r>
            <a:br>
              <a:rPr lang="it-IT" sz="3600" smtClean="0"/>
            </a:br>
            <a:r>
              <a:rPr lang="it-IT" sz="2400" smtClean="0"/>
              <a:t>con me stesso e con gli altri…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447675" y="4456113"/>
            <a:ext cx="2468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3074" name="Picture 2" descr="http://ts4.mm.bing.net/th?&amp;id=HN.608043970583462308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0215">
            <a:off x="6616918" y="3161368"/>
            <a:ext cx="1559768" cy="158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s2.mm.bing.net/th?&amp;id=HN.608014210755068063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49080"/>
            <a:ext cx="2618420" cy="250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s4.mm.bing.net/th?id=HN.608005221384259488&amp;w=142&amp;h=144&amp;c=7&amp;rs=1&amp;pid=1.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0144">
            <a:off x="4518333" y="4661617"/>
            <a:ext cx="1445090" cy="146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s1.mm.bing.net/th?&amp;id=HN.608011238635603993&amp;w=300&amp;h=300&amp;c=0&amp;pid=1.9&amp;rs=0&amp;p=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8955">
            <a:off x="6772647" y="588872"/>
            <a:ext cx="2178064" cy="163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 advTm="116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9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3.9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5.8|3.9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5.8|4|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4|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9|3.9|3.8|3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2.5|1.9|1.8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140</Words>
  <Application>Microsoft Office PowerPoint</Application>
  <PresentationFormat>Presentazione su schermo (4:3)</PresentationFormat>
  <Paragraphs>21</Paragraphs>
  <Slides>9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LE REGOLE      mi aiutano ...</vt:lpstr>
      <vt:lpstr>IN CLASSE</vt:lpstr>
      <vt:lpstr>durante l’ INTERVALLO</vt:lpstr>
      <vt:lpstr>IN MENSA</vt:lpstr>
      <vt:lpstr>nei momenti liberi IN GIARDINO</vt:lpstr>
      <vt:lpstr>IN PALESTRA</vt:lpstr>
      <vt:lpstr>Presentazione standard di PowerPoint</vt:lpstr>
      <vt:lpstr>Presentazione standard di PowerPoint</vt:lpstr>
      <vt:lpstr>…le regole mi aiutano…   A STARE BENE!!!  con me stesso e con gli altri…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REGOLE      mi aiutano a….</dc:title>
  <dc:creator>laura e ale</dc:creator>
  <cp:lastModifiedBy>utente</cp:lastModifiedBy>
  <cp:revision>27</cp:revision>
  <dcterms:created xsi:type="dcterms:W3CDTF">2014-04-23T13:15:35Z</dcterms:created>
  <dcterms:modified xsi:type="dcterms:W3CDTF">2014-10-15T16:09:47Z</dcterms:modified>
</cp:coreProperties>
</file>